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9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54E3-405A-4834-8B44-51702B040664}" type="datetimeFigureOut">
              <a:rPr kumimoji="1" lang="ja-JP" altLang="en-US" smtClean="0"/>
              <a:t>2018/4/8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36BC5-B90E-456D-A258-78C9FF14A3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392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54E3-405A-4834-8B44-51702B040664}" type="datetimeFigureOut">
              <a:rPr kumimoji="1" lang="ja-JP" altLang="en-US" smtClean="0"/>
              <a:t>2018/4/8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36BC5-B90E-456D-A258-78C9FF14A3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813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54E3-405A-4834-8B44-51702B040664}" type="datetimeFigureOut">
              <a:rPr kumimoji="1" lang="ja-JP" altLang="en-US" smtClean="0"/>
              <a:t>2018/4/8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36BC5-B90E-456D-A258-78C9FF14A3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239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54E3-405A-4834-8B44-51702B040664}" type="datetimeFigureOut">
              <a:rPr kumimoji="1" lang="ja-JP" altLang="en-US" smtClean="0"/>
              <a:t>2018/4/8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36BC5-B90E-456D-A258-78C9FF14A3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530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54E3-405A-4834-8B44-51702B040664}" type="datetimeFigureOut">
              <a:rPr kumimoji="1" lang="ja-JP" altLang="en-US" smtClean="0"/>
              <a:t>2018/4/8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36BC5-B90E-456D-A258-78C9FF14A3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700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54E3-405A-4834-8B44-51702B040664}" type="datetimeFigureOut">
              <a:rPr kumimoji="1" lang="ja-JP" altLang="en-US" smtClean="0"/>
              <a:t>2018/4/8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36BC5-B90E-456D-A258-78C9FF14A3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959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54E3-405A-4834-8B44-51702B040664}" type="datetimeFigureOut">
              <a:rPr kumimoji="1" lang="ja-JP" altLang="en-US" smtClean="0"/>
              <a:t>2018/4/8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36BC5-B90E-456D-A258-78C9FF14A3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04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54E3-405A-4834-8B44-51702B040664}" type="datetimeFigureOut">
              <a:rPr kumimoji="1" lang="ja-JP" altLang="en-US" smtClean="0"/>
              <a:t>2018/4/8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36BC5-B90E-456D-A258-78C9FF14A3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580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54E3-405A-4834-8B44-51702B040664}" type="datetimeFigureOut">
              <a:rPr kumimoji="1" lang="ja-JP" altLang="en-US" smtClean="0"/>
              <a:t>2018/4/8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36BC5-B90E-456D-A258-78C9FF14A3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779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54E3-405A-4834-8B44-51702B040664}" type="datetimeFigureOut">
              <a:rPr kumimoji="1" lang="ja-JP" altLang="en-US" smtClean="0"/>
              <a:t>2018/4/8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36BC5-B90E-456D-A258-78C9FF14A3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008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54E3-405A-4834-8B44-51702B040664}" type="datetimeFigureOut">
              <a:rPr kumimoji="1" lang="ja-JP" altLang="en-US" smtClean="0"/>
              <a:t>2018/4/8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36BC5-B90E-456D-A258-78C9FF14A3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954E3-405A-4834-8B44-51702B040664}" type="datetimeFigureOut">
              <a:rPr kumimoji="1" lang="ja-JP" altLang="en-US" smtClean="0"/>
              <a:t>2018/4/8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36BC5-B90E-456D-A258-78C9FF14A3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913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home.f00.itscom.net/kuralab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E8D310FD-CA92-476C-9E3C-189BC0F9DF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2116"/>
            <a:ext cx="9144000" cy="644324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F3707091-576E-4C6A-BD84-BA8CD86E5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18" y="882031"/>
            <a:ext cx="7886700" cy="605864"/>
          </a:xfrm>
        </p:spPr>
        <p:txBody>
          <a:bodyPr>
            <a:normAutofit/>
          </a:bodyPr>
          <a:lstStyle/>
          <a:p>
            <a:r>
              <a:rPr kumimoji="1" lang="ja-JP" altLang="en-US" sz="2800" dirty="0"/>
              <a:t>「季節の生きもの観察手帖」の使い方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737F89-ED3C-438D-A365-DABF5A265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50497"/>
            <a:ext cx="5035775" cy="4971684"/>
          </a:xfrm>
        </p:spPr>
        <p:txBody>
          <a:bodyPr>
            <a:noAutofit/>
          </a:bodyPr>
          <a:lstStyle/>
          <a:p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目的：</a:t>
            </a:r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年間を通して植物の季節感（フェノロジー）を観察する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身近な植物の名前や姿、季節をまとめておくことで、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将来的に“使える”情報として整理しておく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進め方：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1.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「今週の課題」をネットで確認する（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種／週程度）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2.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自分自身でその植物を探し、記録をとる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WS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参照。写真、日付、場所、特徴などを記録する）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3.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講義時間内に植物名などを検索、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WS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にまとめる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作成した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WS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をレポートとして提出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観察を通して他に見られた植物も「観察手帖」に記載する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研究室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HP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3"/>
              </a:rPr>
              <a:t>http://home.f00.itscom.net/kuralab/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倉田（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410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）または　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kurata-kaoruko-tv@ynu.ac.jp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F2386E5-E20D-4EE7-B235-B90D204CBF4E}"/>
              </a:ext>
            </a:extLst>
          </p:cNvPr>
          <p:cNvSpPr txBox="1"/>
          <p:nvPr/>
        </p:nvSpPr>
        <p:spPr>
          <a:xfrm>
            <a:off x="5422259" y="3410909"/>
            <a:ext cx="3082472" cy="2708434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次週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日（月）は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学内では見られない植物の観察を行います。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集合時間：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時（解散予定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時半）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集合場所：大和市自然観察センター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kumimoji="1" lang="ja-JP" altLang="en-US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しら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かしのいえ（泉の森）前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しら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かしのいえは月曜休館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服装：長袖長ズボン、手が空くカバン、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歩ける靴、帽子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持ち物：飲み物、天気によっては雨具、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筆記用具（バインダーなど）、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カメラなど記録がとれるもの、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図鑑（本日貸し出します）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雨が確定するようなら延期します。前日夜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までに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HP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に掲載しますので確認すること。</a:t>
            </a: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0460BB9A-1C60-45AE-A0FD-39FED6F4FC2A}"/>
              </a:ext>
            </a:extLst>
          </p:cNvPr>
          <p:cNvSpPr/>
          <p:nvPr/>
        </p:nvSpPr>
        <p:spPr>
          <a:xfrm>
            <a:off x="4968584" y="1649735"/>
            <a:ext cx="3608974" cy="1484852"/>
          </a:xfrm>
          <a:prstGeom prst="wedgeRoundRectCallout">
            <a:avLst>
              <a:gd name="adj1" fmla="val -47641"/>
              <a:gd name="adj2" fmla="val -65967"/>
              <a:gd name="adj3" fmla="val 16667"/>
            </a:avLst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教科書指定：生物学実験（植物分野、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年春）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生物学概説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Ⅱ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年秋、木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「季節の生きもの観察手帖」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2500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円＋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TAX</a:t>
            </a:r>
          </a:p>
          <a:p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2017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月初版第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冊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企画編集：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NPO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法人自然観察大学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発行所：全国農村教育協会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2443E0E-89AF-4096-9E45-3996791559E1}"/>
              </a:ext>
            </a:extLst>
          </p:cNvPr>
          <p:cNvSpPr txBox="1"/>
          <p:nvPr/>
        </p:nvSpPr>
        <p:spPr>
          <a:xfrm>
            <a:off x="6799057" y="-4206"/>
            <a:ext cx="2332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2018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生物学実験（植物分野）</a:t>
            </a:r>
          </a:p>
        </p:txBody>
      </p:sp>
    </p:spTree>
    <p:extLst>
      <p:ext uri="{BB962C8B-B14F-4D97-AF65-F5344CB8AC3E}">
        <p14:creationId xmlns:p14="http://schemas.microsoft.com/office/powerpoint/2010/main" val="4029966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30A153F3-A169-440A-8CA6-5487B24C4A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78697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571877387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595041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和名：</a:t>
                      </a:r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和名：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579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学名：</a:t>
                      </a:r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学名：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773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科・属名：</a:t>
                      </a:r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科・属名：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711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観察日時：</a:t>
                      </a:r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観察日時：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199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観察場所：</a:t>
                      </a:r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観察場所：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389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特徴など：</a:t>
                      </a:r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特徴など：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902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写真：</a:t>
                      </a:r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写真：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081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4705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136</Words>
  <Application>Microsoft Office PowerPoint</Application>
  <PresentationFormat>画面に合わせる (4:3)</PresentationFormat>
  <Paragraphs>69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「季節の生きもの観察手帖」の使い方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kurata-kaoruko-tv@ynu.jp</dc:creator>
  <cp:lastModifiedBy>kurata-kaoruko-tv@ynu.jp</cp:lastModifiedBy>
  <cp:revision>11</cp:revision>
  <dcterms:created xsi:type="dcterms:W3CDTF">2018-04-08T15:00:36Z</dcterms:created>
  <dcterms:modified xsi:type="dcterms:W3CDTF">2018-04-08T16:31:18Z</dcterms:modified>
</cp:coreProperties>
</file>